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0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2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0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7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2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83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6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4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8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4EC42-5B18-46D6-B61A-7F0CEC3B463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C79CB-F1AA-4618-8B9D-0FA136DF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3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33008"/>
          </a:xfrm>
        </p:spPr>
        <p:txBody>
          <a:bodyPr/>
          <a:lstStyle/>
          <a:p>
            <a:r>
              <a:rPr lang="en-US" b="1" dirty="0" smtClean="0"/>
              <a:t>REACT JS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623887"/>
            <a:ext cx="90011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6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587"/>
            <a:ext cx="105156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22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204787"/>
            <a:ext cx="10752909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5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4762"/>
            <a:ext cx="11079479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" y="182880"/>
            <a:ext cx="10946675" cy="66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6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4" y="23812"/>
            <a:ext cx="11168742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6" y="130630"/>
            <a:ext cx="11155680" cy="61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3" y="128587"/>
            <a:ext cx="11155679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7" y="222069"/>
            <a:ext cx="9949406" cy="60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67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6" y="365126"/>
            <a:ext cx="9939881" cy="62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76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6" y="365124"/>
            <a:ext cx="9235440" cy="61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1684"/>
            <a:ext cx="9341167" cy="601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6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987"/>
            <a:ext cx="1022604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17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64" y="0"/>
            <a:ext cx="10250124" cy="67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1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3691"/>
            <a:ext cx="11234057" cy="67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22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6" y="261257"/>
            <a:ext cx="10972800" cy="63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0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235131"/>
            <a:ext cx="11495315" cy="607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04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0" y="230188"/>
            <a:ext cx="11299370" cy="60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58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88" y="365126"/>
            <a:ext cx="10934292" cy="60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6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" y="365125"/>
            <a:ext cx="11469189" cy="62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14" y="248193"/>
            <a:ext cx="11286560" cy="63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1" y="154546"/>
            <a:ext cx="10583626" cy="64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3" y="261257"/>
            <a:ext cx="1124712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60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169817"/>
            <a:ext cx="11390811" cy="66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7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8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7017"/>
            <a:ext cx="10515600" cy="55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3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365125"/>
            <a:ext cx="10894422" cy="607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3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365125"/>
            <a:ext cx="11286309" cy="61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3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5" y="233362"/>
            <a:ext cx="11051176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1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96749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3" y="121511"/>
            <a:ext cx="10972799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1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42862"/>
            <a:ext cx="1136468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7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</Words>
  <Application>Microsoft Office PowerPoint</Application>
  <PresentationFormat>Custom</PresentationFormat>
  <Paragraphs>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REACT 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</dc:title>
  <dc:creator>Isysway</dc:creator>
  <cp:lastModifiedBy>User</cp:lastModifiedBy>
  <cp:revision>56</cp:revision>
  <dcterms:created xsi:type="dcterms:W3CDTF">2021-12-22T07:06:30Z</dcterms:created>
  <dcterms:modified xsi:type="dcterms:W3CDTF">2023-01-05T13:53:48Z</dcterms:modified>
</cp:coreProperties>
</file>